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61" r:id="rId5"/>
    <p:sldId id="274" r:id="rId6"/>
    <p:sldId id="265" r:id="rId7"/>
    <p:sldId id="266" r:id="rId8"/>
    <p:sldId id="267" r:id="rId9"/>
    <p:sldId id="270" r:id="rId10"/>
    <p:sldId id="264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72" d="100"/>
          <a:sy n="72" d="100"/>
        </p:scale>
        <p:origin x="4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ber Robertson" userId="35ef584983f14817" providerId="LiveId" clId="{F7171FC0-4506-4EC1-9FC8-A93A67E533FF}"/>
    <pc:docChg chg="custSel modSld">
      <pc:chgData name="Amber Robertson" userId="35ef584983f14817" providerId="LiveId" clId="{F7171FC0-4506-4EC1-9FC8-A93A67E533FF}" dt="2022-10-25T00:27:42.373" v="12" actId="20577"/>
      <pc:docMkLst>
        <pc:docMk/>
      </pc:docMkLst>
      <pc:sldChg chg="modSp mod">
        <pc:chgData name="Amber Robertson" userId="35ef584983f14817" providerId="LiveId" clId="{F7171FC0-4506-4EC1-9FC8-A93A67E533FF}" dt="2022-10-25T00:27:42.373" v="12" actId="20577"/>
        <pc:sldMkLst>
          <pc:docMk/>
          <pc:sldMk cId="1337192207" sldId="261"/>
        </pc:sldMkLst>
        <pc:spChg chg="mod">
          <ac:chgData name="Amber Robertson" userId="35ef584983f14817" providerId="LiveId" clId="{F7171FC0-4506-4EC1-9FC8-A93A67E533FF}" dt="2022-10-25T00:27:42.373" v="12" actId="20577"/>
          <ac:spMkLst>
            <pc:docMk/>
            <pc:sldMk cId="1337192207" sldId="261"/>
            <ac:spMk id="3" creationId="{51F013D4-CBD9-4FC1-AF91-2301A704488B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10/24/2022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6838" y="2365630"/>
            <a:ext cx="6858000" cy="78964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Computer Repair Store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6838" y="3231885"/>
            <a:ext cx="6857999" cy="1475989"/>
          </a:xfrm>
        </p:spPr>
        <p:txBody>
          <a:bodyPr>
            <a:normAutofit lnSpcReduction="10000"/>
          </a:bodyPr>
          <a:lstStyle/>
          <a:p>
            <a:pPr algn="ctr">
              <a:spcBef>
                <a:spcPts val="0"/>
              </a:spcBef>
            </a:pPr>
            <a:r>
              <a:rPr lang="en-US" dirty="0"/>
              <a:t>By: Group 6</a:t>
            </a:r>
          </a:p>
          <a:p>
            <a:pPr algn="ctr">
              <a:spcBef>
                <a:spcPts val="0"/>
              </a:spcBef>
            </a:pPr>
            <a:r>
              <a:rPr lang="en-US" dirty="0"/>
              <a:t>Amber Robertson</a:t>
            </a:r>
          </a:p>
          <a:p>
            <a:pPr algn="ctr">
              <a:spcBef>
                <a:spcPts val="0"/>
              </a:spcBef>
            </a:pPr>
            <a:r>
              <a:rPr lang="en-US" dirty="0"/>
              <a:t>Curran Buss</a:t>
            </a:r>
          </a:p>
          <a:p>
            <a:pPr algn="ctr">
              <a:spcBef>
                <a:spcPts val="0"/>
              </a:spcBef>
            </a:pPr>
            <a:r>
              <a:rPr lang="en-US" dirty="0"/>
              <a:t>Brian Thompson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84CEC-B244-963E-FFDA-757725A19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935115"/>
          </a:xfrm>
        </p:spPr>
        <p:txBody>
          <a:bodyPr/>
          <a:lstStyle/>
          <a:p>
            <a:r>
              <a:rPr lang="en-US" dirty="0"/>
              <a:t>Upcoming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8ED72C-DFFF-399B-9027-BB217D156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0" y="1455939"/>
            <a:ext cx="9904459" cy="433526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Clickable pictures that add item to purchase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Fix Clear Purchase button to clear the total when the list is cleared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Working Print Receipt Button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Inventory Screen: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Ability to view the inventory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Update when items are added to or deleted from the purchase list</a:t>
            </a:r>
          </a:p>
        </p:txBody>
      </p:sp>
    </p:spTree>
    <p:extLst>
      <p:ext uri="{BB962C8B-B14F-4D97-AF65-F5344CB8AC3E}">
        <p14:creationId xmlns:p14="http://schemas.microsoft.com/office/powerpoint/2010/main" val="2161986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505B-C796-B368-98B2-331E73432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881849"/>
          </a:xfrm>
        </p:spPr>
        <p:txBody>
          <a:bodyPr/>
          <a:lstStyle/>
          <a:p>
            <a:r>
              <a:rPr lang="en-US" dirty="0"/>
              <a:t>Responsibilities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9EAD7-D2E4-3C75-C363-B57AE4DFE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0" y="1287263"/>
            <a:ext cx="9904459" cy="4503936"/>
          </a:xfrm>
        </p:spPr>
        <p:txBody>
          <a:bodyPr/>
          <a:lstStyle/>
          <a:p>
            <a:r>
              <a:rPr lang="en-US" dirty="0"/>
              <a:t>Amber: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scene builder and buttons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for buttons</a:t>
            </a:r>
          </a:p>
          <a:p>
            <a:r>
              <a:rPr lang="en-US" dirty="0"/>
              <a:t>Curran: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for buttons</a:t>
            </a:r>
          </a:p>
          <a:p>
            <a:r>
              <a:rPr lang="en-US" dirty="0"/>
              <a:t>Brian: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Pictures for inventory with scene builder container for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Linking pictures to project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923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BD792D-90BD-8C43-52C9-0709C3D67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332" y="206209"/>
            <a:ext cx="3613336" cy="644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797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0C5310-855F-8A25-B2B5-FB4387CB0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07" y="46637"/>
            <a:ext cx="11816586" cy="676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695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E898F4-A3A6-FA9D-64C1-5666AF616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18" y="29641"/>
            <a:ext cx="11875963" cy="679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094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88793-7B03-8E11-66B3-AB27C1934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52142"/>
          </a:xfrm>
        </p:spPr>
        <p:txBody>
          <a:bodyPr/>
          <a:lstStyle/>
          <a:p>
            <a:r>
              <a:rPr lang="en-US" dirty="0"/>
              <a:t>Remove Item and Enter Payment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0D935-3E8D-C218-248F-8BCF8978C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267" y="1187043"/>
            <a:ext cx="9905998" cy="56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557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3B90F-DEAD-EAA0-DDDA-D2FE27DB5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96" y="110486"/>
            <a:ext cx="11588207" cy="663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300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1112D-3C9B-81AF-EFD0-15BC3B8AA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52142"/>
          </a:xfrm>
        </p:spPr>
        <p:txBody>
          <a:bodyPr/>
          <a:lstStyle/>
          <a:p>
            <a:r>
              <a:rPr lang="en-US" dirty="0"/>
              <a:t>Check inventory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5C4E04-467E-6F4C-B0F0-8CF2815C3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147215"/>
            <a:ext cx="9905998" cy="571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96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141E2-E3EE-E6B3-3B86-7FDDE9104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9014"/>
          </a:xfrm>
        </p:spPr>
        <p:txBody>
          <a:bodyPr>
            <a:normAutofit fontScale="90000"/>
          </a:bodyPr>
          <a:lstStyle/>
          <a:p>
            <a:r>
              <a:rPr lang="en-US" dirty="0"/>
              <a:t>Exit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C6E48E-BFFB-1CC8-B837-8302FDB48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27" y="1073842"/>
            <a:ext cx="10139784" cy="578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5392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185</TotalTime>
  <Words>101</Words>
  <Application>Microsoft Office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Computer Repair Store </vt:lpstr>
      <vt:lpstr>Responsibilities</vt:lpstr>
      <vt:lpstr>PowerPoint Presentation</vt:lpstr>
      <vt:lpstr>PowerPoint Presentation</vt:lpstr>
      <vt:lpstr>PowerPoint Presentation</vt:lpstr>
      <vt:lpstr>Remove Item and Enter Payment</vt:lpstr>
      <vt:lpstr>PowerPoint Presentation</vt:lpstr>
      <vt:lpstr>Check inventory</vt:lpstr>
      <vt:lpstr>Exit</vt:lpstr>
      <vt:lpstr>Upcoming 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Repair Store </dc:title>
  <dc:creator>Amber Robertson</dc:creator>
  <cp:lastModifiedBy>Amber Robertson</cp:lastModifiedBy>
  <cp:revision>1</cp:revision>
  <dcterms:created xsi:type="dcterms:W3CDTF">2022-10-24T21:22:38Z</dcterms:created>
  <dcterms:modified xsi:type="dcterms:W3CDTF">2022-10-25T00:27:44Z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